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4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5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6.xml" ContentType="application/vnd.openxmlformats-officedocument.theme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6" r:id="rId1"/>
    <p:sldMasterId id="2147484058" r:id="rId2"/>
    <p:sldMasterId id="2147484070" r:id="rId3"/>
    <p:sldMasterId id="2147484088" r:id="rId4"/>
    <p:sldMasterId id="2147484107" r:id="rId5"/>
    <p:sldMasterId id="2147484122" r:id="rId6"/>
    <p:sldMasterId id="2147484175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73325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071359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35596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0641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96799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64049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2204724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216508893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89594782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854896386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5690973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42036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57856098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34958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2139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45720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687961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305495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3789305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633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831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2855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43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3955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3254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756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7883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2335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3055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0565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75182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321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8156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5691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27675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47905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3813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6461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69703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99777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477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2509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30088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566769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967318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85816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2801813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667836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8887502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0582071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25256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57709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132323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4666675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4831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77499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25205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186295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8180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66134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3920862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6302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5164440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342773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937548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1768555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07450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1031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8089878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90579739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58159576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94900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7761640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35523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44129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48459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50214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198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22475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2553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2852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6810064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6305461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6694565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2515528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12159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7665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7012948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29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24108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38912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15931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59252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22064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7172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27732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7675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4146428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61921205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27373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559682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1338137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40061131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67277223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31943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6900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78455573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983999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7895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843660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38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image" Target="../media/image9.jpg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6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5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4.xml"/><Relationship Id="rId5" Type="http://schemas.openxmlformats.org/officeDocument/2006/relationships/slideLayout" Target="../slideLayouts/slideLayout68.xml"/><Relationship Id="rId15" Type="http://schemas.openxmlformats.org/officeDocument/2006/relationships/theme" Target="../theme/theme5.xml"/><Relationship Id="rId10" Type="http://schemas.openxmlformats.org/officeDocument/2006/relationships/slideLayout" Target="../slideLayouts/slideLayout73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14" Type="http://schemas.openxmlformats.org/officeDocument/2006/relationships/slideLayout" Target="../slideLayouts/slideLayout7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slideLayout" Target="../slideLayouts/slideLayout90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slideLayout" Target="../slideLayouts/slideLayout89.xml"/><Relationship Id="rId17" Type="http://schemas.openxmlformats.org/officeDocument/2006/relationships/slideLayout" Target="../slideLayouts/slideLayout94.xml"/><Relationship Id="rId2" Type="http://schemas.openxmlformats.org/officeDocument/2006/relationships/slideLayout" Target="../slideLayouts/slideLayout79.xml"/><Relationship Id="rId16" Type="http://schemas.openxmlformats.org/officeDocument/2006/relationships/slideLayout" Target="../slideLayouts/slideLayout93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Relationship Id="rId14" Type="http://schemas.openxmlformats.org/officeDocument/2006/relationships/slideLayout" Target="../slideLayouts/slideLayout91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slideLayout" Target="../slideLayouts/slideLayout107.xml"/><Relationship Id="rId18" Type="http://schemas.openxmlformats.org/officeDocument/2006/relationships/theme" Target="../theme/theme7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17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96.xml"/><Relationship Id="rId16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5" Type="http://schemas.openxmlformats.org/officeDocument/2006/relationships/slideLayout" Target="../slideLayouts/slideLayout10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Relationship Id="rId14" Type="http://schemas.openxmlformats.org/officeDocument/2006/relationships/slideLayout" Target="../slideLayouts/slideLayout10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31003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7" r:id="rId1"/>
    <p:sldLayoutId id="2147483988" r:id="rId2"/>
    <p:sldLayoutId id="2147483989" r:id="rId3"/>
    <p:sldLayoutId id="2147483990" r:id="rId4"/>
    <p:sldLayoutId id="2147483991" r:id="rId5"/>
    <p:sldLayoutId id="2147483992" r:id="rId6"/>
    <p:sldLayoutId id="2147483993" r:id="rId7"/>
    <p:sldLayoutId id="2147483994" r:id="rId8"/>
    <p:sldLayoutId id="2147483995" r:id="rId9"/>
    <p:sldLayoutId id="2147483996" r:id="rId10"/>
    <p:sldLayoutId id="2147483997" r:id="rId11"/>
    <p:sldLayoutId id="2147483998" r:id="rId12"/>
    <p:sldLayoutId id="2147483999" r:id="rId13"/>
    <p:sldLayoutId id="2147484000" r:id="rId14"/>
    <p:sldLayoutId id="2147484001" r:id="rId15"/>
    <p:sldLayoutId id="2147484002" r:id="rId16"/>
    <p:sldLayoutId id="214748400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029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  <p:sldLayoutId id="2147484065" r:id="rId7"/>
    <p:sldLayoutId id="2147484066" r:id="rId8"/>
    <p:sldLayoutId id="2147484067" r:id="rId9"/>
    <p:sldLayoutId id="2147484068" r:id="rId10"/>
    <p:sldLayoutId id="214748406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2145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72" r:id="rId2"/>
    <p:sldLayoutId id="2147484073" r:id="rId3"/>
    <p:sldLayoutId id="2147484074" r:id="rId4"/>
    <p:sldLayoutId id="2147484075" r:id="rId5"/>
    <p:sldLayoutId id="2147484076" r:id="rId6"/>
    <p:sldLayoutId id="2147484077" r:id="rId7"/>
    <p:sldLayoutId id="2147484078" r:id="rId8"/>
    <p:sldLayoutId id="2147484079" r:id="rId9"/>
    <p:sldLayoutId id="2147484080" r:id="rId10"/>
    <p:sldLayoutId id="2147484081" r:id="rId11"/>
    <p:sldLayoutId id="2147484082" r:id="rId12"/>
    <p:sldLayoutId id="2147484083" r:id="rId13"/>
    <p:sldLayoutId id="2147484084" r:id="rId14"/>
    <p:sldLayoutId id="2147484085" r:id="rId15"/>
    <p:sldLayoutId id="2147484086" r:id="rId16"/>
    <p:sldLayoutId id="214748408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04397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9" r:id="rId1"/>
    <p:sldLayoutId id="2147484090" r:id="rId2"/>
    <p:sldLayoutId id="2147484091" r:id="rId3"/>
    <p:sldLayoutId id="2147484092" r:id="rId4"/>
    <p:sldLayoutId id="2147484093" r:id="rId5"/>
    <p:sldLayoutId id="2147484094" r:id="rId6"/>
    <p:sldLayoutId id="2147484095" r:id="rId7"/>
    <p:sldLayoutId id="2147484096" r:id="rId8"/>
    <p:sldLayoutId id="2147484097" r:id="rId9"/>
    <p:sldLayoutId id="2147484098" r:id="rId10"/>
    <p:sldLayoutId id="2147484099" r:id="rId11"/>
    <p:sldLayoutId id="2147484100" r:id="rId12"/>
    <p:sldLayoutId id="2147484101" r:id="rId13"/>
    <p:sldLayoutId id="2147484102" r:id="rId14"/>
    <p:sldLayoutId id="2147484103" r:id="rId15"/>
    <p:sldLayoutId id="2147484104" r:id="rId16"/>
    <p:sldLayoutId id="2147484105" r:id="rId17"/>
    <p:sldLayoutId id="214748410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9139588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08" r:id="rId1"/>
    <p:sldLayoutId id="2147484109" r:id="rId2"/>
    <p:sldLayoutId id="2147484110" r:id="rId3"/>
    <p:sldLayoutId id="2147484111" r:id="rId4"/>
    <p:sldLayoutId id="2147484112" r:id="rId5"/>
    <p:sldLayoutId id="2147484113" r:id="rId6"/>
    <p:sldLayoutId id="2147484114" r:id="rId7"/>
    <p:sldLayoutId id="2147484115" r:id="rId8"/>
    <p:sldLayoutId id="2147484116" r:id="rId9"/>
    <p:sldLayoutId id="2147484117" r:id="rId10"/>
    <p:sldLayoutId id="2147484118" r:id="rId11"/>
    <p:sldLayoutId id="2147484119" r:id="rId12"/>
    <p:sldLayoutId id="2147484120" r:id="rId13"/>
    <p:sldLayoutId id="2147484121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977641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23" r:id="rId1"/>
    <p:sldLayoutId id="2147484124" r:id="rId2"/>
    <p:sldLayoutId id="2147484125" r:id="rId3"/>
    <p:sldLayoutId id="2147484126" r:id="rId4"/>
    <p:sldLayoutId id="2147484127" r:id="rId5"/>
    <p:sldLayoutId id="2147484128" r:id="rId6"/>
    <p:sldLayoutId id="2147484129" r:id="rId7"/>
    <p:sldLayoutId id="2147484130" r:id="rId8"/>
    <p:sldLayoutId id="2147484131" r:id="rId9"/>
    <p:sldLayoutId id="2147484132" r:id="rId10"/>
    <p:sldLayoutId id="2147484133" r:id="rId11"/>
    <p:sldLayoutId id="2147484134" r:id="rId12"/>
    <p:sldLayoutId id="2147484135" r:id="rId13"/>
    <p:sldLayoutId id="2147484136" r:id="rId14"/>
    <p:sldLayoutId id="2147484137" r:id="rId15"/>
    <p:sldLayoutId id="2147484138" r:id="rId16"/>
    <p:sldLayoutId id="214748413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12/12/2021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6716458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76" r:id="rId1"/>
    <p:sldLayoutId id="2147484177" r:id="rId2"/>
    <p:sldLayoutId id="2147484178" r:id="rId3"/>
    <p:sldLayoutId id="2147484179" r:id="rId4"/>
    <p:sldLayoutId id="2147484180" r:id="rId5"/>
    <p:sldLayoutId id="2147484181" r:id="rId6"/>
    <p:sldLayoutId id="2147484182" r:id="rId7"/>
    <p:sldLayoutId id="2147484183" r:id="rId8"/>
    <p:sldLayoutId id="2147484184" r:id="rId9"/>
    <p:sldLayoutId id="2147484185" r:id="rId10"/>
    <p:sldLayoutId id="2147484186" r:id="rId11"/>
    <p:sldLayoutId id="2147484187" r:id="rId12"/>
    <p:sldLayoutId id="2147484188" r:id="rId13"/>
    <p:sldLayoutId id="2147484189" r:id="rId14"/>
    <p:sldLayoutId id="2147484190" r:id="rId15"/>
    <p:sldLayoutId id="2147484191" r:id="rId16"/>
    <p:sldLayoutId id="214748419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6.png"/><Relationship Id="rId5" Type="http://schemas.openxmlformats.org/officeDocument/2006/relationships/image" Target="../media/image25.jpeg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0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9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3212C22-94C5-4B8E-9358-8361160EAA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3" y="1517904"/>
            <a:ext cx="4680595" cy="2796945"/>
          </a:xfrm>
        </p:spPr>
        <p:txBody>
          <a:bodyPr anchor="ctr">
            <a:normAutofit fontScale="90000"/>
          </a:bodyPr>
          <a:lstStyle/>
          <a:p>
            <a:pPr algn="l"/>
            <a:br>
              <a:rPr lang="en-US" sz="4700"/>
            </a:br>
            <a:br>
              <a:rPr lang="en-US" sz="4700"/>
            </a:br>
            <a:r>
              <a:rPr lang="en-US" sz="4700"/>
              <a:t>ICA ASSIGNMENT </a:t>
            </a:r>
            <a:br>
              <a:rPr lang="en-US" sz="4700"/>
            </a:br>
            <a:r>
              <a:rPr lang="en-US" sz="4700"/>
              <a:t>ABOUT MYSELF</a:t>
            </a:r>
            <a:br>
              <a:rPr lang="en-US" sz="4700"/>
            </a:br>
            <a:r>
              <a:rPr lang="en-US" sz="4700"/>
              <a:t> </a:t>
            </a:r>
            <a:endParaRPr lang="en-PK" sz="4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3FC8D-FF91-4783-AD38-C1741457A4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3" y="4479368"/>
            <a:ext cx="4680595" cy="1215137"/>
          </a:xfrm>
        </p:spPr>
        <p:txBody>
          <a:bodyPr>
            <a:normAutofit/>
          </a:bodyPr>
          <a:lstStyle/>
          <a:p>
            <a:pPr algn="l"/>
            <a:r>
              <a:rPr lang="en-US"/>
              <a:t>Ahmed Ghias 24106</a:t>
            </a:r>
            <a:endParaRPr lang="en-PK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EF54C7B-F78F-4807-B7B8-004B4E50F2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62" t="18219" r="3773" b="18107"/>
          <a:stretch/>
        </p:blipFill>
        <p:spPr>
          <a:xfrm>
            <a:off x="6807200" y="1733797"/>
            <a:ext cx="4622800" cy="33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00362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4612C-37F0-4D07-AC04-B34F639FF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7066" y="609600"/>
            <a:ext cx="5782733" cy="362407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1" i="1" u="sng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DREAM :</a:t>
            </a:r>
            <a:br>
              <a:rPr lang="en-US" sz="3000" b="1" i="1" u="sng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br>
              <a:rPr lang="en-US" sz="3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300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WORLD TOUR</a:t>
            </a:r>
            <a:br>
              <a:rPr lang="en-US" sz="300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3000" b="1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MY ONE AND ONLY DREAM. PRAY THAT IT GETS FULFILLED AND THANKYOU FOR VIEWING A BIT ABOUT MY PERSONAL LIFE!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D49B1F5-E95E-4D8F-9A06-39677A39B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7045" y="0"/>
            <a:ext cx="4396706" cy="6858000"/>
          </a:xfrm>
          <a:prstGeom prst="rect">
            <a:avLst/>
          </a:prstGeom>
          <a:solidFill>
            <a:schemeClr val="tx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D0CA1D-039A-4834-A00F-88C38EAB63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867" y="341190"/>
            <a:ext cx="2114717" cy="2926944"/>
          </a:xfrm>
          <a:prstGeom prst="rect">
            <a:avLst/>
          </a:prstGeom>
        </p:spPr>
      </p:pic>
      <p:pic>
        <p:nvPicPr>
          <p:cNvPr id="4" name="WhatsApp Video 2021-12-12 at 8.08.09 PM">
            <a:hlinkClick r:id="" action="ppaction://media"/>
            <a:extLst>
              <a:ext uri="{FF2B5EF4-FFF2-40B4-BE49-F238E27FC236}">
                <a16:creationId xmlns:a16="http://schemas.microsoft.com/office/drawing/2014/main" id="{E537080B-B05E-43A8-99E0-79A2C11F1A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79937" y="3429000"/>
            <a:ext cx="2476981" cy="326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365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3368F-C49F-4C2A-80ED-FA59CF404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735" y="154705"/>
            <a:ext cx="3322912" cy="2889438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 b="1" dirty="0">
                <a:latin typeface="Bell MT" panose="02020503060305020303" pitchFamily="18" charset="0"/>
              </a:rPr>
              <a:t>Full Name :</a:t>
            </a:r>
            <a:br>
              <a:rPr lang="en-US" sz="2400" b="1" dirty="0">
                <a:latin typeface="Bell MT" panose="02020503060305020303" pitchFamily="18" charset="0"/>
              </a:rPr>
            </a:br>
            <a:r>
              <a:rPr lang="en-US" sz="2400" dirty="0">
                <a:latin typeface="Bell MT" panose="02020503060305020303" pitchFamily="18" charset="0"/>
              </a:rPr>
              <a:t>Ahmed Ghias Shams</a:t>
            </a:r>
            <a:br>
              <a:rPr lang="en-US" sz="2400" dirty="0">
                <a:latin typeface="Bell MT" panose="02020503060305020303" pitchFamily="18" charset="0"/>
              </a:rPr>
            </a:br>
            <a:br>
              <a:rPr lang="en-US" sz="2400" dirty="0">
                <a:latin typeface="Bell MT" panose="02020503060305020303" pitchFamily="18" charset="0"/>
              </a:rPr>
            </a:br>
            <a:r>
              <a:rPr lang="en-US" sz="2400" b="1" dirty="0">
                <a:latin typeface="Bell MT" panose="02020503060305020303" pitchFamily="18" charset="0"/>
              </a:rPr>
              <a:t>Date Of Birth : </a:t>
            </a:r>
            <a:br>
              <a:rPr lang="en-US" sz="2400" b="1" dirty="0">
                <a:latin typeface="Bell MT" panose="02020503060305020303" pitchFamily="18" charset="0"/>
              </a:rPr>
            </a:br>
            <a:r>
              <a:rPr lang="en-US" sz="2400" dirty="0">
                <a:latin typeface="Bell MT" panose="02020503060305020303" pitchFamily="18" charset="0"/>
              </a:rPr>
              <a:t>08-08-2003</a:t>
            </a:r>
            <a:br>
              <a:rPr lang="en-US" sz="2400" dirty="0">
                <a:latin typeface="Bell MT" panose="02020503060305020303" pitchFamily="18" charset="0"/>
              </a:rPr>
            </a:br>
            <a:br>
              <a:rPr lang="en-US" sz="2400" dirty="0">
                <a:latin typeface="Bell MT" panose="02020503060305020303" pitchFamily="18" charset="0"/>
              </a:rPr>
            </a:br>
            <a:r>
              <a:rPr lang="en-US" sz="2400" b="1" dirty="0">
                <a:latin typeface="Bell MT" panose="02020503060305020303" pitchFamily="18" charset="0"/>
              </a:rPr>
              <a:t>Country :</a:t>
            </a:r>
            <a:r>
              <a:rPr lang="en-US" sz="2400" dirty="0">
                <a:latin typeface="Bell MT" panose="02020503060305020303" pitchFamily="18" charset="0"/>
              </a:rPr>
              <a:t> Pakistan</a:t>
            </a:r>
            <a:br>
              <a:rPr lang="en-US" sz="2400" dirty="0">
                <a:latin typeface="Bell MT" panose="02020503060305020303" pitchFamily="18" charset="0"/>
              </a:rPr>
            </a:br>
            <a:br>
              <a:rPr lang="en-US" sz="2400" dirty="0">
                <a:latin typeface="Bell MT" panose="02020503060305020303" pitchFamily="18" charset="0"/>
              </a:rPr>
            </a:br>
            <a:r>
              <a:rPr lang="en-US" sz="2400" b="1" dirty="0">
                <a:latin typeface="Bell MT" panose="02020503060305020303" pitchFamily="18" charset="0"/>
              </a:rPr>
              <a:t>City :</a:t>
            </a:r>
            <a:r>
              <a:rPr lang="en-US" sz="2400" dirty="0">
                <a:latin typeface="Bell MT" panose="02020503060305020303" pitchFamily="18" charset="0"/>
              </a:rPr>
              <a:t> Karachi </a:t>
            </a:r>
            <a:br>
              <a:rPr lang="en-US" sz="2400" dirty="0">
                <a:latin typeface="Bell MT" panose="02020503060305020303" pitchFamily="18" charset="0"/>
              </a:rPr>
            </a:br>
            <a:br>
              <a:rPr lang="en-US" sz="2400" dirty="0">
                <a:latin typeface="Bell MT" panose="02020503060305020303" pitchFamily="18" charset="0"/>
              </a:rPr>
            </a:br>
            <a:r>
              <a:rPr lang="en-US" sz="2400" b="1" dirty="0">
                <a:latin typeface="Bell MT" panose="02020503060305020303" pitchFamily="18" charset="0"/>
              </a:rPr>
              <a:t>Religion :</a:t>
            </a:r>
            <a:r>
              <a:rPr lang="en-US" sz="2400" dirty="0">
                <a:latin typeface="Bell MT" panose="02020503060305020303" pitchFamily="18" charset="0"/>
              </a:rPr>
              <a:t> Islam</a:t>
            </a:r>
            <a:endParaRPr lang="en-PK" sz="2400" dirty="0">
              <a:latin typeface="Bell MT" panose="02020503060305020303" pitchFamily="18" charset="0"/>
            </a:endParaRPr>
          </a:p>
        </p:txBody>
      </p:sp>
      <p:pic>
        <p:nvPicPr>
          <p:cNvPr id="5" name="Content Placeholder 4" descr="A picture containing text, person, black, posing&#10;&#10;Description automatically generated">
            <a:extLst>
              <a:ext uri="{FF2B5EF4-FFF2-40B4-BE49-F238E27FC236}">
                <a16:creationId xmlns:a16="http://schemas.microsoft.com/office/drawing/2014/main" id="{24879C36-E7CD-42E9-9B90-647B1F568B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6403"/>
          <a:stretch/>
        </p:blipFill>
        <p:spPr>
          <a:xfrm>
            <a:off x="5076120" y="412832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A93A089E-0A16-452C-B341-0F769780D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E55557C-6E7E-4258-B6F6-CD98D1FC6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124" y="4166884"/>
            <a:ext cx="3324141" cy="3411261"/>
          </a:xfrm>
        </p:spPr>
        <p:txBody>
          <a:bodyPr>
            <a:normAutofit/>
          </a:bodyPr>
          <a:lstStyle/>
          <a:p>
            <a:r>
              <a:rPr lang="en-US" dirty="0"/>
              <a:t>I am the first child to my parents. I have got  2 younger sisters. A beautiful family of 5 people. Life has been so good so far and hopefully it will remain till the end. </a:t>
            </a:r>
          </a:p>
        </p:txBody>
      </p:sp>
    </p:spTree>
    <p:extLst>
      <p:ext uri="{BB962C8B-B14F-4D97-AF65-F5344CB8AC3E}">
        <p14:creationId xmlns:p14="http://schemas.microsoft.com/office/powerpoint/2010/main" val="13469779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1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4" name="Rectangle 15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9EE1AB-BD9C-4161-83DC-E14BFABDC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8527" y="1868758"/>
            <a:ext cx="3020133" cy="311736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br>
              <a:rPr lang="en-US" sz="14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14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14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14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14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14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14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14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14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14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14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r>
              <a:rPr lang="en-US" sz="31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EDUCATION :</a:t>
            </a:r>
            <a:br>
              <a:rPr lang="en-US" sz="31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31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r>
              <a:rPr lang="en-US" sz="31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O’LEVELS FROM BAHRIA COLLEGE KARSAZ</a:t>
            </a:r>
            <a:br>
              <a:rPr lang="en-US" sz="31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br>
              <a:rPr lang="en-US" sz="31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r>
              <a:rPr lang="en-US" sz="31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A’LEVELS FROM CREDO COLLEGE</a:t>
            </a:r>
            <a:r>
              <a:rPr lang="en-US" sz="3100" b="0" i="0" u="sng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E4F249-AC71-406E-8410-03E1C8809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9762" y="1113062"/>
            <a:ext cx="6470908" cy="4628759"/>
          </a:xfrm>
          <a:prstGeom prst="rect">
            <a:avLst/>
          </a:prstGeom>
          <a:solidFill>
            <a:srgbClr val="FFFFFE"/>
          </a:solidFill>
          <a:ln w="15875">
            <a:solidFill>
              <a:schemeClr val="tx2">
                <a:lumMod val="75000"/>
              </a:schemeClr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F560C147-AD9F-43DB-BF9E-4939A8911C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19" b="4"/>
          <a:stretch/>
        </p:blipFill>
        <p:spPr>
          <a:xfrm>
            <a:off x="1337471" y="1277653"/>
            <a:ext cx="2855726" cy="4299576"/>
          </a:xfrm>
          <a:prstGeom prst="roundRect">
            <a:avLst>
              <a:gd name="adj" fmla="val 1858"/>
            </a:avLst>
          </a:prstGeom>
          <a:effectLst/>
        </p:spPr>
      </p:pic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4D3E9B0E-A97C-447E-B28C-32A85016FE2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48" b="4"/>
          <a:stretch/>
        </p:blipFill>
        <p:spPr>
          <a:xfrm>
            <a:off x="4491054" y="1277653"/>
            <a:ext cx="2855740" cy="4299576"/>
          </a:xfrm>
          <a:prstGeom prst="roundRect">
            <a:avLst>
              <a:gd name="adj" fmla="val 1858"/>
            </a:avLst>
          </a:prstGeom>
          <a:effectLst/>
        </p:spPr>
      </p:pic>
    </p:spTree>
    <p:extLst>
      <p:ext uri="{BB962C8B-B14F-4D97-AF65-F5344CB8AC3E}">
        <p14:creationId xmlns:p14="http://schemas.microsoft.com/office/powerpoint/2010/main" val="16076853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385DA-D4CB-426F-9A6C-1C949DCDA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3431" y="1880506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u="sng" dirty="0"/>
              <a:t>CURRENTLY STUDYING &amp; ENJOYING AT IBA </a:t>
            </a:r>
          </a:p>
        </p:txBody>
      </p:sp>
      <p:pic>
        <p:nvPicPr>
          <p:cNvPr id="6" name="IBA VID">
            <a:hlinkClick r:id="" action="ppaction://media"/>
            <a:extLst>
              <a:ext uri="{FF2B5EF4-FFF2-40B4-BE49-F238E27FC236}">
                <a16:creationId xmlns:a16="http://schemas.microsoft.com/office/drawing/2014/main" id="{56F9E3B4-8DD9-406B-9BE6-DD2F751B7B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3849" y="962904"/>
            <a:ext cx="2884852" cy="4935148"/>
          </a:xfrm>
          <a:prstGeom prst="rect">
            <a:avLst/>
          </a:prstGeom>
          <a:effectLst/>
        </p:spPr>
      </p:pic>
      <p:pic>
        <p:nvPicPr>
          <p:cNvPr id="5" name="Picture 4" descr="A person smiling with the hand on the chin&#10;&#10;Description automatically generated with low confidence">
            <a:extLst>
              <a:ext uri="{FF2B5EF4-FFF2-40B4-BE49-F238E27FC236}">
                <a16:creationId xmlns:a16="http://schemas.microsoft.com/office/drawing/2014/main" id="{8A07A895-2CAE-44F8-A95F-E8092A5BC17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8" r="18945"/>
          <a:stretch/>
        </p:blipFill>
        <p:spPr>
          <a:xfrm>
            <a:off x="4191156" y="962904"/>
            <a:ext cx="3039820" cy="493514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3237718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49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7532A-A53A-4D80-81DD-A572F7B42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1695" y="2420653"/>
            <a:ext cx="6261917" cy="33088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2900" b="1" dirty="0">
                <a:latin typeface="Amasis MT Pro Black" panose="020B0604020202020204" pitchFamily="18" charset="0"/>
              </a:rPr>
              <a:t>ACHIEVEMENTS :  </a:t>
            </a:r>
            <a:br>
              <a:rPr lang="en-US" sz="2900" b="1" dirty="0">
                <a:latin typeface="Amasis MT Pro Black" panose="020B0604020202020204" pitchFamily="18" charset="0"/>
              </a:rPr>
            </a:br>
            <a:br>
              <a:rPr lang="en-US" sz="2900" b="1" dirty="0">
                <a:latin typeface="Amasis MT Pro Black" panose="020B0604020202020204" pitchFamily="18" charset="0"/>
              </a:rPr>
            </a:br>
            <a:r>
              <a:rPr lang="en-US" sz="2900" b="1" dirty="0">
                <a:latin typeface="Amasis MT Pro Black" panose="020B0604020202020204" pitchFamily="18" charset="0"/>
              </a:rPr>
              <a:t>HEADBOY AT SCHOOL</a:t>
            </a:r>
            <a:br>
              <a:rPr lang="en-US" sz="2900" b="1" dirty="0">
                <a:latin typeface="Amasis MT Pro Black" panose="020B0604020202020204" pitchFamily="18" charset="0"/>
              </a:rPr>
            </a:br>
            <a:br>
              <a:rPr lang="en-US" sz="2900" b="1" dirty="0">
                <a:latin typeface="Amasis MT Pro Black" panose="020B0604020202020204" pitchFamily="18" charset="0"/>
              </a:rPr>
            </a:br>
            <a:r>
              <a:rPr lang="en-US" sz="2900" b="1" dirty="0">
                <a:latin typeface="Amasis MT Pro Black" panose="020B0604020202020204" pitchFamily="18" charset="0"/>
              </a:rPr>
              <a:t>DEPUTY HEADBOY AT COLLEGE</a:t>
            </a:r>
            <a:br>
              <a:rPr lang="en-US" sz="2900" b="1" dirty="0">
                <a:latin typeface="Amasis MT Pro Black" panose="020B0604020202020204" pitchFamily="18" charset="0"/>
              </a:rPr>
            </a:br>
            <a:br>
              <a:rPr lang="en-US" sz="2900" b="1" dirty="0">
                <a:latin typeface="Amasis MT Pro Black" panose="020B0604020202020204" pitchFamily="18" charset="0"/>
              </a:rPr>
            </a:br>
            <a:r>
              <a:rPr lang="en-US" sz="2900" b="1" dirty="0">
                <a:latin typeface="Amasis MT Pro Black" panose="020B0604020202020204" pitchFamily="18" charset="0"/>
              </a:rPr>
              <a:t>PRESIDENT OF EVENT MANAGEMENT SOCIETY AT COLLEGE</a:t>
            </a:r>
            <a:br>
              <a:rPr lang="en-US" sz="2900" b="1" dirty="0">
                <a:latin typeface="Amasis MT Pro Black" panose="020B0604020202020204" pitchFamily="18" charset="0"/>
              </a:rPr>
            </a:br>
            <a:br>
              <a:rPr lang="en-US" sz="2900" b="1" dirty="0">
                <a:latin typeface="Amasis MT Pro Black" panose="020B0604020202020204" pitchFamily="18" charset="0"/>
              </a:rPr>
            </a:br>
            <a:r>
              <a:rPr lang="en-US" sz="2900" b="1" dirty="0">
                <a:latin typeface="Amasis MT Pro Black" panose="020B0604020202020204" pitchFamily="18" charset="0"/>
              </a:rPr>
              <a:t>ADMISSION IN IBA</a:t>
            </a:r>
            <a:br>
              <a:rPr lang="en-US" sz="2900" b="1" dirty="0">
                <a:latin typeface="Amasis MT Pro Black" panose="020B0604020202020204" pitchFamily="18" charset="0"/>
              </a:rPr>
            </a:br>
            <a:endParaRPr lang="en-US" sz="2900" b="1" dirty="0">
              <a:latin typeface="Amasis MT Pro Black" panose="020B0604020202020204" pitchFamily="18" charset="0"/>
            </a:endParaRPr>
          </a:p>
        </p:txBody>
      </p:sp>
      <p:pic>
        <p:nvPicPr>
          <p:cNvPr id="5" name="Picture 4" descr="A person sitting on a bench&#10;&#10;Description automatically generated">
            <a:extLst>
              <a:ext uri="{FF2B5EF4-FFF2-40B4-BE49-F238E27FC236}">
                <a16:creationId xmlns:a16="http://schemas.microsoft.com/office/drawing/2014/main" id="{03FCBD20-F2E4-4380-83E2-333589ECCC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75"/>
          <a:stretch/>
        </p:blipFill>
        <p:spPr>
          <a:xfrm>
            <a:off x="-1" y="10"/>
            <a:ext cx="463468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157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C2647E2-7D2F-4C4F-872B-ACE1717F5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7D413C2-1363-4D2E-97D4-7F3549760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2" y="0"/>
            <a:ext cx="7057118" cy="6858000"/>
          </a:xfrm>
          <a:custGeom>
            <a:avLst/>
            <a:gdLst>
              <a:gd name="connsiteX0" fmla="*/ 0 w 7057118"/>
              <a:gd name="connsiteY0" fmla="*/ 0 h 6858000"/>
              <a:gd name="connsiteX1" fmla="*/ 2420113 w 7057118"/>
              <a:gd name="connsiteY1" fmla="*/ 0 h 6858000"/>
              <a:gd name="connsiteX2" fmla="*/ 2496703 w 7057118"/>
              <a:gd name="connsiteY2" fmla="*/ 0 h 6858000"/>
              <a:gd name="connsiteX3" fmla="*/ 7057118 w 7057118"/>
              <a:gd name="connsiteY3" fmla="*/ 0 h 6858000"/>
              <a:gd name="connsiteX4" fmla="*/ 7057118 w 7057118"/>
              <a:gd name="connsiteY4" fmla="*/ 1900238 h 6858000"/>
              <a:gd name="connsiteX5" fmla="*/ 6686702 w 7057118"/>
              <a:gd name="connsiteY5" fmla="*/ 2178050 h 6858000"/>
              <a:gd name="connsiteX6" fmla="*/ 6682468 w 7057118"/>
              <a:gd name="connsiteY6" fmla="*/ 2184400 h 6858000"/>
              <a:gd name="connsiteX7" fmla="*/ 6676118 w 7057118"/>
              <a:gd name="connsiteY7" fmla="*/ 2193925 h 6858000"/>
              <a:gd name="connsiteX8" fmla="*/ 6669768 w 7057118"/>
              <a:gd name="connsiteY8" fmla="*/ 2201863 h 6858000"/>
              <a:gd name="connsiteX9" fmla="*/ 6669768 w 7057118"/>
              <a:gd name="connsiteY9" fmla="*/ 2211388 h 6858000"/>
              <a:gd name="connsiteX10" fmla="*/ 6669768 w 7057118"/>
              <a:gd name="connsiteY10" fmla="*/ 2220913 h 6858000"/>
              <a:gd name="connsiteX11" fmla="*/ 6676118 w 7057118"/>
              <a:gd name="connsiteY11" fmla="*/ 2228850 h 6858000"/>
              <a:gd name="connsiteX12" fmla="*/ 6682468 w 7057118"/>
              <a:gd name="connsiteY12" fmla="*/ 2238375 h 6858000"/>
              <a:gd name="connsiteX13" fmla="*/ 6686702 w 7057118"/>
              <a:gd name="connsiteY13" fmla="*/ 2244725 h 6858000"/>
              <a:gd name="connsiteX14" fmla="*/ 7057118 w 7057118"/>
              <a:gd name="connsiteY14" fmla="*/ 2522538 h 6858000"/>
              <a:gd name="connsiteX15" fmla="*/ 7057118 w 7057118"/>
              <a:gd name="connsiteY15" fmla="*/ 6858000 h 6858000"/>
              <a:gd name="connsiteX16" fmla="*/ 2496703 w 7057118"/>
              <a:gd name="connsiteY16" fmla="*/ 6858000 h 6858000"/>
              <a:gd name="connsiteX17" fmla="*/ 2420113 w 7057118"/>
              <a:gd name="connsiteY17" fmla="*/ 6858000 h 6858000"/>
              <a:gd name="connsiteX18" fmla="*/ 0 w 7057118"/>
              <a:gd name="connsiteY1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057118" h="6858000">
                <a:moveTo>
                  <a:pt x="0" y="0"/>
                </a:moveTo>
                <a:lnTo>
                  <a:pt x="2420113" y="0"/>
                </a:lnTo>
                <a:lnTo>
                  <a:pt x="2496703" y="0"/>
                </a:lnTo>
                <a:lnTo>
                  <a:pt x="7057118" y="0"/>
                </a:lnTo>
                <a:lnTo>
                  <a:pt x="7057118" y="1900238"/>
                </a:lnTo>
                <a:lnTo>
                  <a:pt x="6686702" y="2178050"/>
                </a:lnTo>
                <a:lnTo>
                  <a:pt x="6682468" y="2184400"/>
                </a:lnTo>
                <a:lnTo>
                  <a:pt x="6676118" y="2193925"/>
                </a:lnTo>
                <a:lnTo>
                  <a:pt x="6669768" y="2201863"/>
                </a:lnTo>
                <a:lnTo>
                  <a:pt x="6669768" y="2211388"/>
                </a:lnTo>
                <a:lnTo>
                  <a:pt x="6669768" y="2220913"/>
                </a:lnTo>
                <a:lnTo>
                  <a:pt x="6676118" y="2228850"/>
                </a:lnTo>
                <a:lnTo>
                  <a:pt x="6682468" y="2238375"/>
                </a:lnTo>
                <a:lnTo>
                  <a:pt x="6686702" y="2244725"/>
                </a:lnTo>
                <a:lnTo>
                  <a:pt x="7057118" y="2522538"/>
                </a:lnTo>
                <a:lnTo>
                  <a:pt x="7057118" y="6858000"/>
                </a:lnTo>
                <a:lnTo>
                  <a:pt x="2496703" y="6858000"/>
                </a:lnTo>
                <a:lnTo>
                  <a:pt x="2420113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4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solidFill>
              <a:schemeClr val="accent1"/>
            </a:solidFill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5454DE-03BD-4F12-B396-E0B3EB4AD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600200"/>
            <a:ext cx="6020987" cy="44411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600" dirty="0">
                <a:solidFill>
                  <a:schemeClr val="tx1"/>
                </a:solidFill>
              </a:rPr>
              <a:t>SPORT I LOVE TO PLAY :</a:t>
            </a:r>
            <a:br>
              <a:rPr lang="en-US" sz="6600" dirty="0">
                <a:solidFill>
                  <a:schemeClr val="tx1"/>
                </a:solidFill>
              </a:rPr>
            </a:br>
            <a:r>
              <a:rPr lang="en-US" sz="6600" dirty="0">
                <a:solidFill>
                  <a:schemeClr val="tx1"/>
                </a:solidFill>
              </a:rPr>
              <a:t>CRICKET ONLY! </a:t>
            </a:r>
          </a:p>
        </p:txBody>
      </p:sp>
      <p:pic>
        <p:nvPicPr>
          <p:cNvPr id="4" name="CRICKET VID" descr="A couple of people standing on a beach with a dog and a building in the background&#10;&#10;Description automatically generated with low confidence">
            <a:hlinkClick r:id="" action="ppaction://media"/>
            <a:extLst>
              <a:ext uri="{FF2B5EF4-FFF2-40B4-BE49-F238E27FC236}">
                <a16:creationId xmlns:a16="http://schemas.microsoft.com/office/drawing/2014/main" id="{6DDE5BE0-6644-4DDC-A985-9902220032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75085" y="643467"/>
            <a:ext cx="2698948" cy="539789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7571484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1" name="Rectangle 120">
            <a:extLst>
              <a:ext uri="{FF2B5EF4-FFF2-40B4-BE49-F238E27FC236}">
                <a16:creationId xmlns:a16="http://schemas.microsoft.com/office/drawing/2014/main" id="{20136764-CEC5-462E-AEA9-4AA1CF15E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12E2F1EB-DD93-49F9-8F7D-3DE282902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6A5435-58CD-422E-9C76-2C9119C7F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9246" cy="52345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100" b="1" u="sng" dirty="0">
                <a:solidFill>
                  <a:srgbClr val="FFFFFF"/>
                </a:solidFill>
                <a:latin typeface="Algerian" panose="04020705040A02060702" pitchFamily="82" charset="0"/>
              </a:rPr>
              <a:t>PASSIONATE ABOUT :</a:t>
            </a:r>
            <a:br>
              <a:rPr lang="en-US" sz="3100" b="1" u="sng" dirty="0">
                <a:solidFill>
                  <a:srgbClr val="FFFFFF"/>
                </a:solidFill>
                <a:latin typeface="Algerian" panose="04020705040A02060702" pitchFamily="82" charset="0"/>
              </a:rPr>
            </a:br>
            <a:br>
              <a:rPr lang="en-US" sz="3100" b="1" u="sng" dirty="0">
                <a:solidFill>
                  <a:srgbClr val="FFFFFF"/>
                </a:solidFill>
                <a:latin typeface="Algerian" panose="04020705040A02060702" pitchFamily="82" charset="0"/>
              </a:rPr>
            </a:br>
            <a:r>
              <a:rPr lang="en-US" sz="3100" b="1" u="sng" dirty="0">
                <a:solidFill>
                  <a:srgbClr val="FFFFFF"/>
                </a:solidFill>
                <a:latin typeface="Algerian" panose="04020705040A02060702" pitchFamily="82" charset="0"/>
              </a:rPr>
              <a:t>EVENT MANAGEMENT. </a:t>
            </a:r>
            <a:br>
              <a:rPr lang="en-US" sz="3100" b="1" u="sng" dirty="0">
                <a:solidFill>
                  <a:srgbClr val="FFFFFF"/>
                </a:solidFill>
                <a:latin typeface="Algerian" panose="04020705040A02060702" pitchFamily="82" charset="0"/>
              </a:rPr>
            </a:br>
            <a:br>
              <a:rPr lang="en-US" sz="3100" b="1" u="sng" dirty="0">
                <a:solidFill>
                  <a:srgbClr val="FFFFFF"/>
                </a:solidFill>
                <a:latin typeface="Algerian" panose="04020705040A02060702" pitchFamily="82" charset="0"/>
              </a:rPr>
            </a:br>
            <a:r>
              <a:rPr lang="en-US" sz="3100" b="1" u="sng" dirty="0">
                <a:solidFill>
                  <a:srgbClr val="FFFFFF"/>
                </a:solidFill>
                <a:latin typeface="Algerian" panose="04020705040A02060702" pitchFamily="82" charset="0"/>
              </a:rPr>
              <a:t>ORGANISED MY OWN EVENTS.</a:t>
            </a:r>
            <a:br>
              <a:rPr lang="en-US" sz="3100" b="1" u="sng" dirty="0">
                <a:solidFill>
                  <a:srgbClr val="FFFFFF"/>
                </a:solidFill>
                <a:latin typeface="Algerian" panose="04020705040A02060702" pitchFamily="82" charset="0"/>
              </a:rPr>
            </a:br>
            <a:br>
              <a:rPr lang="en-US" sz="3100" b="1" u="sng" dirty="0">
                <a:solidFill>
                  <a:srgbClr val="FFFFFF"/>
                </a:solidFill>
                <a:latin typeface="Algerian" panose="04020705040A02060702" pitchFamily="82" charset="0"/>
              </a:rPr>
            </a:br>
            <a:r>
              <a:rPr lang="en-US" sz="3100" b="1" u="sng" dirty="0">
                <a:solidFill>
                  <a:srgbClr val="FFFFFF"/>
                </a:solidFill>
                <a:latin typeface="Algerian" panose="04020705040A02060702" pitchFamily="82" charset="0"/>
              </a:rPr>
              <a:t>LOVE ATTENDING  QAWWALIS</a:t>
            </a:r>
            <a:r>
              <a:rPr lang="en-US" sz="3100" dirty="0">
                <a:solidFill>
                  <a:srgbClr val="FFFFFF"/>
                </a:solidFill>
              </a:rPr>
              <a:t>. 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10D82C66-EAC6-46C6-AC04-27A5632D4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DCF2CA89-CD8C-40CF-8273-C3FA6690BF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5290" y="321732"/>
            <a:ext cx="3654966" cy="3674848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singing into a microphone in front of a crowd of people&#10;&#10;Description automatically generated with medium confidence">
            <a:extLst>
              <a:ext uri="{FF2B5EF4-FFF2-40B4-BE49-F238E27FC236}">
                <a16:creationId xmlns:a16="http://schemas.microsoft.com/office/drawing/2014/main" id="{C51B757B-167F-4DCB-A238-596B9525BA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565" y="1048297"/>
            <a:ext cx="3328416" cy="2221717"/>
          </a:xfrm>
          <a:prstGeom prst="rect">
            <a:avLst/>
          </a:prstGeom>
        </p:spPr>
      </p:pic>
      <p:sp>
        <p:nvSpPr>
          <p:cNvPr id="129" name="Rectangle 128">
            <a:extLst>
              <a:ext uri="{FF2B5EF4-FFF2-40B4-BE49-F238E27FC236}">
                <a16:creationId xmlns:a16="http://schemas.microsoft.com/office/drawing/2014/main" id="{1A82F9E0-1CBD-4E82-B740-B329F65F5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8534" y="321732"/>
            <a:ext cx="3088456" cy="21082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38EE5F1E-8455-462D-8415-D85B2D4B9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5290" y="4157448"/>
            <a:ext cx="3654966" cy="23026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5404E500-F0A1-42F1-8F1A-179948E39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8288" y="2617577"/>
            <a:ext cx="3068701" cy="3809118"/>
          </a:xfrm>
          <a:prstGeom prst="rect">
            <a:avLst/>
          </a:prstGeom>
          <a:solidFill>
            <a:srgbClr val="FFFFFF"/>
          </a:solidFill>
          <a:ln w="635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QAWALI VD EDIT">
            <a:hlinkClick r:id="" action="ppaction://media"/>
            <a:extLst>
              <a:ext uri="{FF2B5EF4-FFF2-40B4-BE49-F238E27FC236}">
                <a16:creationId xmlns:a16="http://schemas.microsoft.com/office/drawing/2014/main" id="{76F6FDFC-C107-418C-9610-9530FD3421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36787" y="2751665"/>
            <a:ext cx="2798013" cy="351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38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6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F3C5BA0-8B24-4B05-A9E7-20545338C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37919D-A43F-471C-BA5B-2651288C1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471" y="628651"/>
            <a:ext cx="6588253" cy="34956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dirty="0">
                <a:solidFill>
                  <a:schemeClr val="bg1"/>
                </a:solidFill>
              </a:rPr>
              <a:t>LOVE TO DO : ACTING. </a:t>
            </a:r>
            <a:br>
              <a:rPr lang="en-US" sz="4100" dirty="0">
                <a:solidFill>
                  <a:schemeClr val="bg1"/>
                </a:solidFill>
              </a:rPr>
            </a:br>
            <a:r>
              <a:rPr lang="en-US" sz="4100" dirty="0">
                <a:solidFill>
                  <a:schemeClr val="bg1"/>
                </a:solidFill>
              </a:rPr>
              <a:t>This is a video of mine acting at a welcome party! </a:t>
            </a:r>
            <a:br>
              <a:rPr lang="en-US" sz="4100" dirty="0">
                <a:solidFill>
                  <a:schemeClr val="bg1"/>
                </a:solidFill>
              </a:rPr>
            </a:br>
            <a:endParaRPr lang="en-US" sz="4100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4FDB7F-33A2-451F-BA20-13ED87CF4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475" y="733425"/>
            <a:ext cx="3743325" cy="5391150"/>
          </a:xfrm>
          <a:prstGeom prst="rect">
            <a:avLst/>
          </a:prstGeom>
          <a:solidFill>
            <a:schemeClr val="bg1"/>
          </a:solidFill>
          <a:ln w="190500" cap="sq">
            <a:solidFill>
              <a:schemeClr val="bg1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" descr="A person playing a guitar in front of a crowd of people&#10;&#10;Description automatically generated with low confidence">
            <a:hlinkClick r:id="" action="ppaction://media"/>
            <a:extLst>
              <a:ext uri="{FF2B5EF4-FFF2-40B4-BE49-F238E27FC236}">
                <a16:creationId xmlns:a16="http://schemas.microsoft.com/office/drawing/2014/main" id="{F7DED579-4D3D-4F91-9A83-57A2DAE1EE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2438" y="1114868"/>
            <a:ext cx="2603398" cy="462826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460027F-6625-463B-B6D4-594AC32F2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340" y="804806"/>
            <a:ext cx="3625595" cy="5248389"/>
          </a:xfrm>
          <a:prstGeom prst="rect">
            <a:avLst/>
          </a:prstGeom>
          <a:noFill/>
          <a:ln w="12700">
            <a:solidFill>
              <a:srgbClr val="2A5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150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icture containing text&#10;&#10;Description automatically generated">
            <a:extLst>
              <a:ext uri="{FF2B5EF4-FFF2-40B4-BE49-F238E27FC236}">
                <a16:creationId xmlns:a16="http://schemas.microsoft.com/office/drawing/2014/main" id="{751D0AA0-70E2-42EB-B012-B3A261C259F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93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BE6988-338E-4848-90D5-E2C9190CC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7200" dirty="0">
                <a:solidFill>
                  <a:schemeClr val="tx1"/>
                </a:solidFill>
              </a:rPr>
              <a:t>SHOW THAT I LOVE THE MOST : NARUTO! </a:t>
            </a:r>
          </a:p>
        </p:txBody>
      </p:sp>
      <p:sp>
        <p:nvSpPr>
          <p:cNvPr id="57" name="Rectangle 48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26024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4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5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6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7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234</TotalTime>
  <Words>230</Words>
  <Application>Microsoft Office PowerPoint</Application>
  <PresentationFormat>Widescreen</PresentationFormat>
  <Paragraphs>12</Paragraphs>
  <Slides>10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10</vt:i4>
      </vt:variant>
    </vt:vector>
  </HeadingPairs>
  <TitlesOfParts>
    <vt:vector size="29" baseType="lpstr">
      <vt:lpstr>Algerian</vt:lpstr>
      <vt:lpstr>Amasis MT Pro Black</vt:lpstr>
      <vt:lpstr>Arial</vt:lpstr>
      <vt:lpstr>Bell MT</vt:lpstr>
      <vt:lpstr>Bookman Old Style</vt:lpstr>
      <vt:lpstr>Calibri</vt:lpstr>
      <vt:lpstr>Calibri Light</vt:lpstr>
      <vt:lpstr>Century Gothic</vt:lpstr>
      <vt:lpstr>Impact</vt:lpstr>
      <vt:lpstr>Rockwell</vt:lpstr>
      <vt:lpstr>Wingdings 2</vt:lpstr>
      <vt:lpstr>Wingdings 3</vt:lpstr>
      <vt:lpstr>Ion</vt:lpstr>
      <vt:lpstr>Retrospect</vt:lpstr>
      <vt:lpstr>Ion Boardroom</vt:lpstr>
      <vt:lpstr>Main Event</vt:lpstr>
      <vt:lpstr>Quotable</vt:lpstr>
      <vt:lpstr>Damask</vt:lpstr>
      <vt:lpstr>Mesh</vt:lpstr>
      <vt:lpstr>  ICA ASSIGNMENT  ABOUT MYSELF  </vt:lpstr>
      <vt:lpstr>Full Name : Ahmed Ghias Shams  Date Of Birth :  08-08-2003  Country : Pakistan  City : Karachi   Religion : Islam</vt:lpstr>
      <vt:lpstr>           EDUCATION :  O’LEVELS FROM BAHRIA COLLEGE KARSAZ  A’LEVELS FROM CREDO COLLEGE </vt:lpstr>
      <vt:lpstr>CURRENTLY STUDYING &amp; ENJOYING AT IBA </vt:lpstr>
      <vt:lpstr>ACHIEVEMENTS :    HEADBOY AT SCHOOL  DEPUTY HEADBOY AT COLLEGE  PRESIDENT OF EVENT MANAGEMENT SOCIETY AT COLLEGE  ADMISSION IN IBA </vt:lpstr>
      <vt:lpstr>SPORT I LOVE TO PLAY : CRICKET ONLY! </vt:lpstr>
      <vt:lpstr>PASSIONATE ABOUT :  EVENT MANAGEMENT.   ORGANISED MY OWN EVENTS.  LOVE ATTENDING  QAWWALIS. </vt:lpstr>
      <vt:lpstr>LOVE TO DO : ACTING.  This is a video of mine acting at a welcome party!  </vt:lpstr>
      <vt:lpstr>SHOW THAT I LOVE THE MOST : NARUTO! </vt:lpstr>
      <vt:lpstr>DREAM :  WORLD TOUR MY ONE AND ONLY DREAM. PRAY THAT IT GETS FULFILLED AND THANKYOU FOR VIEWING A BIT ABOUT MY PERSONAL LIFE!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ICA ASSIGNMENT  ABOUT MYSELF</dc:title>
  <dc:creator>Ahmed Ghias</dc:creator>
  <cp:lastModifiedBy>Ahmed Ghias</cp:lastModifiedBy>
  <cp:revision>3</cp:revision>
  <dcterms:created xsi:type="dcterms:W3CDTF">2021-12-12T11:41:13Z</dcterms:created>
  <dcterms:modified xsi:type="dcterms:W3CDTF">2021-12-12T15:36:05Z</dcterms:modified>
</cp:coreProperties>
</file>

<file path=docProps/thumbnail.jpeg>
</file>